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7958166" cy="928693"/>
          </a:xfrm>
        </p:spPr>
        <p:txBody>
          <a:bodyPr>
            <a:normAutofit/>
          </a:bodyPr>
          <a:lstStyle/>
          <a:p>
            <a:r>
              <a:rPr lang="ru-RU" dirty="0" smtClean="0"/>
              <a:t>Весенние цветы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3500462" cy="428628"/>
          </a:xfrm>
        </p:spPr>
        <p:txBody>
          <a:bodyPr>
            <a:normAutofit/>
          </a:bodyPr>
          <a:lstStyle/>
          <a:p>
            <a:pPr algn="l"/>
            <a:r>
              <a:rPr lang="ru-RU" sz="2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Подснежник ( </a:t>
            </a:r>
            <a:r>
              <a:rPr lang="ru-RU" sz="21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галантус</a:t>
            </a:r>
            <a:r>
              <a:rPr lang="ru-RU" sz="2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00487_84359382_84177389_2222299_6 (699x465, 84Kb)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3500462" cy="33575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2000240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2. Пролеска (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сцилла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800487_016_image013 (700x437, 149Kb)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786058"/>
            <a:ext cx="3786214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11156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Примула (первоцвет)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800487_132ea610dda98c0ffd1afb4600ccfd6a (700x525, 136Kb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3500461" cy="292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4800487_medynica (700x525, 130Kb)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286124"/>
            <a:ext cx="3619819" cy="3001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221455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4. Медуница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3571900" cy="428628"/>
          </a:xfrm>
        </p:spPr>
        <p:txBody>
          <a:bodyPr>
            <a:noAutofit/>
          </a:bodyPr>
          <a:lstStyle/>
          <a:p>
            <a:pPr algn="l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Гиацинт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800487_giacint (699x511, 237Kb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3571900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4800487_narcissi (700x525, 305Kb)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357562"/>
            <a:ext cx="3476943" cy="3001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86380" y="2714621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Нарцис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Весенние цветы</vt:lpstr>
      <vt:lpstr>3. Примула (первоцвет) </vt:lpstr>
      <vt:lpstr>5. Гиацинт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Весенние цветы</dc:title>
  <dc:creator>юзер</dc:creator>
  <cp:lastModifiedBy>юзер</cp:lastModifiedBy>
  <cp:revision>2</cp:revision>
  <dcterms:created xsi:type="dcterms:W3CDTF">2022-02-28T09:25:48Z</dcterms:created>
  <dcterms:modified xsi:type="dcterms:W3CDTF">2022-02-28T09:39:06Z</dcterms:modified>
</cp:coreProperties>
</file>